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54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440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41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64262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0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2115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3887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2566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46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3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605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530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76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256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409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69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245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906EAA-7F8A-4F76-843D-354A6C592054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78206-D932-4F11-89E6-AB6B063B0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8804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0B30A-A380-43B5-B9A1-F5866816D2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SpotMe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B37FB1-70B0-4C83-88EB-BB64F25ED8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Jason ventura</a:t>
            </a:r>
          </a:p>
        </p:txBody>
      </p:sp>
    </p:spTree>
    <p:extLst>
      <p:ext uri="{BB962C8B-B14F-4D97-AF65-F5344CB8AC3E}">
        <p14:creationId xmlns:p14="http://schemas.microsoft.com/office/powerpoint/2010/main" val="247560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CB7A9-6692-422A-A4B8-61B3E17A2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SpotMe Demo</a:t>
            </a:r>
            <a:endParaRPr lang="en-US" dirty="0"/>
          </a:p>
        </p:txBody>
      </p:sp>
      <p:pic>
        <p:nvPicPr>
          <p:cNvPr id="10" name="Screen Recording 9">
            <a:hlinkClick r:id="" action="ppaction://media"/>
            <a:extLst>
              <a:ext uri="{FF2B5EF4-FFF2-40B4-BE49-F238E27FC236}">
                <a16:creationId xmlns:a16="http://schemas.microsoft.com/office/drawing/2014/main" id="{5E41E926-29A4-4324-A44C-AB257273A2D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0224" y="1371600"/>
            <a:ext cx="9144693" cy="4876800"/>
          </a:xfrm>
        </p:spPr>
      </p:pic>
    </p:spTree>
    <p:extLst>
      <p:ext uri="{BB962C8B-B14F-4D97-AF65-F5344CB8AC3E}">
        <p14:creationId xmlns:p14="http://schemas.microsoft.com/office/powerpoint/2010/main" val="312339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44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166</TotalTime>
  <Words>6</Words>
  <Application>Microsoft Office PowerPoint</Application>
  <PresentationFormat>Widescreen</PresentationFormat>
  <Paragraphs>3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Century Gothic</vt:lpstr>
      <vt:lpstr>Wingdings 3</vt:lpstr>
      <vt:lpstr>Ion</vt:lpstr>
      <vt:lpstr>SpotMe</vt:lpstr>
      <vt:lpstr>SpotMe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SpotMe</dc:title>
  <dc:creator>Jason Ventura</dc:creator>
  <cp:lastModifiedBy>Jason Ventura</cp:lastModifiedBy>
  <cp:revision>5</cp:revision>
  <dcterms:created xsi:type="dcterms:W3CDTF">2019-10-19T23:34:58Z</dcterms:created>
  <dcterms:modified xsi:type="dcterms:W3CDTF">2019-10-20T23:07:55Z</dcterms:modified>
</cp:coreProperties>
</file>

<file path=docProps/thumbnail.jpeg>
</file>